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64" r:id="rId2"/>
    <p:sldId id="273" r:id="rId3"/>
    <p:sldId id="266" r:id="rId4"/>
    <p:sldId id="265" r:id="rId5"/>
    <p:sldId id="268" r:id="rId6"/>
    <p:sldId id="269" r:id="rId7"/>
    <p:sldId id="271" r:id="rId8"/>
    <p:sldId id="259" r:id="rId9"/>
    <p:sldId id="262" r:id="rId10"/>
    <p:sldId id="274" r:id="rId11"/>
    <p:sldId id="260" r:id="rId12"/>
    <p:sldId id="275" r:id="rId13"/>
  </p:sldIdLst>
  <p:sldSz cx="9144000" cy="6858000" type="screen4x3"/>
  <p:notesSz cx="6858000" cy="9144000"/>
  <p:defaultTextStyle>
    <a:defPPr>
      <a:defRPr lang="et-E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60" d="100"/>
          <a:sy n="60" d="100"/>
        </p:scale>
        <p:origin x="-912" y="-3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se kohatäid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3" name="Kuupäeva kohatäid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65B0B27B-B151-4941-A166-2F4E6146F12F}" type="datetimeFigureOut">
              <a:rPr lang="et-EE"/>
              <a:pPr>
                <a:defRPr/>
              </a:pPr>
              <a:t>11.11.2015</a:t>
            </a:fld>
            <a:endParaRPr lang="et-EE"/>
          </a:p>
        </p:txBody>
      </p:sp>
      <p:sp>
        <p:nvSpPr>
          <p:cNvPr id="4" name="Slaidi pildi kohatä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t-EE" noProof="0"/>
          </a:p>
        </p:txBody>
      </p:sp>
      <p:sp>
        <p:nvSpPr>
          <p:cNvPr id="5" name="Märkmete kohatäid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t-EE" noProof="0" smtClean="0"/>
              <a:t>Muutke teksti laade</a:t>
            </a:r>
          </a:p>
          <a:p>
            <a:pPr lvl="1"/>
            <a:r>
              <a:rPr lang="et-EE" noProof="0" smtClean="0"/>
              <a:t>Teine tase</a:t>
            </a:r>
          </a:p>
          <a:p>
            <a:pPr lvl="2"/>
            <a:r>
              <a:rPr lang="et-EE" noProof="0" smtClean="0"/>
              <a:t>Kolmas tase</a:t>
            </a:r>
          </a:p>
          <a:p>
            <a:pPr lvl="3"/>
            <a:r>
              <a:rPr lang="et-EE" noProof="0" smtClean="0"/>
              <a:t>Neljas tase</a:t>
            </a:r>
          </a:p>
          <a:p>
            <a:pPr lvl="4"/>
            <a:r>
              <a:rPr lang="et-EE" noProof="0" smtClean="0"/>
              <a:t>Viies tase</a:t>
            </a:r>
            <a:endParaRPr lang="et-EE" noProof="0"/>
          </a:p>
        </p:txBody>
      </p:sp>
      <p:sp>
        <p:nvSpPr>
          <p:cNvPr id="6" name="Jaluse kohatäid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7" name="Slaidinumbri kohatä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FA4DD06A-4296-44E5-B3E1-BE6EA960B867}" type="slidenum">
              <a:rPr lang="et-EE"/>
              <a:pPr>
                <a:defRPr/>
              </a:pPr>
              <a:t>‹#›</a:t>
            </a:fld>
            <a:endParaRPr lang="et-E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itlisla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t-EE" smtClean="0"/>
              <a:t>Klõpsake tiitlilaadi muutmiseks</a:t>
            </a:r>
            <a:endParaRPr lang="et-EE"/>
          </a:p>
        </p:txBody>
      </p:sp>
      <p:sp>
        <p:nvSpPr>
          <p:cNvPr id="3" name="Alapealkiri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 smtClean="0"/>
              <a:t>Klõpsake juhtslaidi alamtiitli laadi redigeerimiseks</a:t>
            </a:r>
            <a:endParaRPr lang="et-EE"/>
          </a:p>
        </p:txBody>
      </p:sp>
      <p:sp>
        <p:nvSpPr>
          <p:cNvPr id="4" name="Kuupäeva kohatäid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95931F-B5D8-4D79-947A-A6FD7012E5F7}" type="datetime1">
              <a:rPr lang="et-EE"/>
              <a:pPr>
                <a:defRPr/>
              </a:pPr>
              <a:t>11.11.2015</a:t>
            </a:fld>
            <a:endParaRPr lang="et-EE"/>
          </a:p>
        </p:txBody>
      </p:sp>
      <p:sp>
        <p:nvSpPr>
          <p:cNvPr id="5" name="Jaluse kohatäid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6" name="Slaidinumbri kohatä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EF524B-D4B0-4AB7-A633-A966C79D3085}" type="slidenum">
              <a:rPr lang="et-EE"/>
              <a:pPr>
                <a:defRPr/>
              </a:pPr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itel ja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smtClean="0"/>
              <a:t>Klõpsake tiitlilaadi muutmiseks</a:t>
            </a:r>
            <a:endParaRPr lang="et-EE"/>
          </a:p>
        </p:txBody>
      </p:sp>
      <p:sp>
        <p:nvSpPr>
          <p:cNvPr id="3" name="Sisu kohatäid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t-EE" smtClean="0"/>
              <a:t>Klõpsake juhtslaidi teksti laadide redigeerimiseks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t-EE"/>
          </a:p>
        </p:txBody>
      </p:sp>
      <p:sp>
        <p:nvSpPr>
          <p:cNvPr id="4" name="Kuupäeva kohatäid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8456F6-C1F1-4D38-941B-C53FA2C066B5}" type="datetime1">
              <a:rPr lang="et-EE"/>
              <a:pPr>
                <a:defRPr/>
              </a:pPr>
              <a:t>11.11.2015</a:t>
            </a:fld>
            <a:endParaRPr lang="et-EE"/>
          </a:p>
        </p:txBody>
      </p:sp>
      <p:sp>
        <p:nvSpPr>
          <p:cNvPr id="5" name="Jaluse kohatäid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6" name="Slaidinumbri kohatä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C9C9F1-E5D1-4D1B-B7EC-30BDB054477C}" type="slidenum">
              <a:rPr lang="et-EE"/>
              <a:pPr>
                <a:defRPr/>
              </a:pPr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Jaotise pä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t-EE" smtClean="0"/>
              <a:t>Klõpsake tiitlilaadi muutmiseks</a:t>
            </a:r>
            <a:endParaRPr lang="et-EE"/>
          </a:p>
        </p:txBody>
      </p:sp>
      <p:sp>
        <p:nvSpPr>
          <p:cNvPr id="3" name="Teksti kohatäid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t-EE" smtClean="0"/>
              <a:t>Klõpsake juhtslaidi teksti laadide redigeerimiseks</a:t>
            </a:r>
          </a:p>
        </p:txBody>
      </p:sp>
      <p:sp>
        <p:nvSpPr>
          <p:cNvPr id="4" name="Kuupäeva kohatäid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49189A-1525-48AA-AEB7-CD54D478FAEC}" type="datetime1">
              <a:rPr lang="et-EE"/>
              <a:pPr>
                <a:defRPr/>
              </a:pPr>
              <a:t>11.11.2015</a:t>
            </a:fld>
            <a:endParaRPr lang="et-EE"/>
          </a:p>
        </p:txBody>
      </p:sp>
      <p:sp>
        <p:nvSpPr>
          <p:cNvPr id="5" name="Jaluse kohatäid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6" name="Slaidinumbri kohatä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B66688-5D75-476A-9BB2-B080E8968298}" type="slidenum">
              <a:rPr lang="et-EE"/>
              <a:pPr>
                <a:defRPr/>
              </a:pPr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smtClean="0"/>
              <a:t>Klõpsake tiitlilaadi muutmiseks</a:t>
            </a:r>
            <a:endParaRPr lang="et-EE"/>
          </a:p>
        </p:txBody>
      </p:sp>
      <p:sp>
        <p:nvSpPr>
          <p:cNvPr id="3" name="Sisu kohatäid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t-EE" smtClean="0"/>
              <a:t>Klõpsake juhtslaidi teksti laadide redigeerimiseks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t-EE"/>
          </a:p>
        </p:txBody>
      </p:sp>
      <p:sp>
        <p:nvSpPr>
          <p:cNvPr id="4" name="Sisu kohatäid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t-EE" smtClean="0"/>
              <a:t>Klõpsake juhtslaidi teksti laadide redigeerimiseks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t-EE"/>
          </a:p>
        </p:txBody>
      </p:sp>
      <p:sp>
        <p:nvSpPr>
          <p:cNvPr id="5" name="Kuupäeva kohatäid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859795-8673-4535-B42E-5698FAF3CDF0}" type="datetime1">
              <a:rPr lang="et-EE"/>
              <a:pPr>
                <a:defRPr/>
              </a:pPr>
              <a:t>11.11.2015</a:t>
            </a:fld>
            <a:endParaRPr lang="et-EE"/>
          </a:p>
        </p:txBody>
      </p:sp>
      <p:sp>
        <p:nvSpPr>
          <p:cNvPr id="6" name="Jaluse kohatäid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7" name="Slaidinumbri kohatä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58DA32-2B19-4D46-9AFA-AF94262D9567}" type="slidenum">
              <a:rPr lang="et-EE"/>
              <a:pPr>
                <a:defRPr/>
              </a:pPr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õrdl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t-EE" smtClean="0"/>
              <a:t>Klõpsake tiitlilaadi muutmiseks</a:t>
            </a:r>
            <a:endParaRPr lang="et-EE"/>
          </a:p>
        </p:txBody>
      </p:sp>
      <p:sp>
        <p:nvSpPr>
          <p:cNvPr id="3" name="Teksti kohatäid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t-EE" smtClean="0"/>
              <a:t>Klõpsake juhtslaidi teksti laadide redigeerimiseks</a:t>
            </a:r>
          </a:p>
        </p:txBody>
      </p:sp>
      <p:sp>
        <p:nvSpPr>
          <p:cNvPr id="4" name="Sisu kohatäid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t-EE" smtClean="0"/>
              <a:t>Klõpsake juhtslaidi teksti laadide redigeerimiseks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t-EE"/>
          </a:p>
        </p:txBody>
      </p:sp>
      <p:sp>
        <p:nvSpPr>
          <p:cNvPr id="5" name="Teksti kohatäid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t-EE" smtClean="0"/>
              <a:t>Klõpsake juhtslaidi teksti laadide redigeerimiseks</a:t>
            </a:r>
          </a:p>
        </p:txBody>
      </p:sp>
      <p:sp>
        <p:nvSpPr>
          <p:cNvPr id="6" name="Sisu kohatäid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t-EE" smtClean="0"/>
              <a:t>Klõpsake juhtslaidi teksti laadide redigeerimiseks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t-EE"/>
          </a:p>
        </p:txBody>
      </p:sp>
      <p:sp>
        <p:nvSpPr>
          <p:cNvPr id="7" name="Kuupäeva kohatäid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A00FA9-DE7E-45DC-828D-34653E9444D3}" type="datetime1">
              <a:rPr lang="et-EE"/>
              <a:pPr>
                <a:defRPr/>
              </a:pPr>
              <a:t>11.11.2015</a:t>
            </a:fld>
            <a:endParaRPr lang="et-EE"/>
          </a:p>
        </p:txBody>
      </p:sp>
      <p:sp>
        <p:nvSpPr>
          <p:cNvPr id="8" name="Jaluse kohatäid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9" name="Slaidinumbri kohatä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54A3F4-E113-401D-A1BF-12817D211534}" type="slidenum">
              <a:rPr lang="et-EE"/>
              <a:pPr>
                <a:defRPr/>
              </a:pPr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inult ti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smtClean="0"/>
              <a:t>Klõpsake tiitlilaadi muutmiseks</a:t>
            </a:r>
            <a:endParaRPr lang="et-EE"/>
          </a:p>
        </p:txBody>
      </p:sp>
      <p:sp>
        <p:nvSpPr>
          <p:cNvPr id="3" name="Kuupäeva kohatäid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E5BEB4-8669-4958-BECE-F682DF8CEA2E}" type="datetime1">
              <a:rPr lang="et-EE"/>
              <a:pPr>
                <a:defRPr/>
              </a:pPr>
              <a:t>11.11.2015</a:t>
            </a:fld>
            <a:endParaRPr lang="et-EE"/>
          </a:p>
        </p:txBody>
      </p:sp>
      <p:sp>
        <p:nvSpPr>
          <p:cNvPr id="4" name="Jaluse kohatäid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5" name="Slaidinumbri kohatä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10DC14-F568-45C8-979E-40E00447E339}" type="slidenum">
              <a:rPr lang="et-EE"/>
              <a:pPr>
                <a:defRPr/>
              </a:pPr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üh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uupäeva kohatäid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518786-ED1F-4CE9-BEF7-D62661B83804}" type="datetime1">
              <a:rPr lang="et-EE"/>
              <a:pPr>
                <a:defRPr/>
              </a:pPr>
              <a:t>11.11.2015</a:t>
            </a:fld>
            <a:endParaRPr lang="et-EE"/>
          </a:p>
        </p:txBody>
      </p:sp>
      <p:sp>
        <p:nvSpPr>
          <p:cNvPr id="3" name="Jaluse kohatäid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4" name="Slaidinumbri kohatä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8A9559-0C7A-4560-98DF-DA3A2CFEB963}" type="slidenum">
              <a:rPr lang="et-EE"/>
              <a:pPr>
                <a:defRPr/>
              </a:pPr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Pealdisega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t-EE" smtClean="0"/>
              <a:t>Klõpsake tiitlilaadi muutmiseks</a:t>
            </a:r>
            <a:endParaRPr lang="et-EE"/>
          </a:p>
        </p:txBody>
      </p:sp>
      <p:sp>
        <p:nvSpPr>
          <p:cNvPr id="3" name="Sisu kohatäid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t-EE" smtClean="0"/>
              <a:t>Klõpsake juhtslaidi teksti laadide redigeerimiseks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t-EE"/>
          </a:p>
        </p:txBody>
      </p:sp>
      <p:sp>
        <p:nvSpPr>
          <p:cNvPr id="4" name="Teksti kohatäid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t-EE" smtClean="0"/>
              <a:t>Klõpsake juhtslaidi teksti laadide redigeerimiseks</a:t>
            </a:r>
          </a:p>
        </p:txBody>
      </p:sp>
      <p:sp>
        <p:nvSpPr>
          <p:cNvPr id="5" name="Kuupäeva kohatäid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773AB9-3FBF-493E-BBFD-FB2E9F532A67}" type="datetime1">
              <a:rPr lang="et-EE"/>
              <a:pPr>
                <a:defRPr/>
              </a:pPr>
              <a:t>11.11.2015</a:t>
            </a:fld>
            <a:endParaRPr lang="et-EE"/>
          </a:p>
        </p:txBody>
      </p:sp>
      <p:sp>
        <p:nvSpPr>
          <p:cNvPr id="6" name="Jaluse kohatäid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7" name="Slaidinumbri kohatä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0DF1CD-074B-4257-8A4D-4420C74025DE}" type="slidenum">
              <a:rPr lang="et-EE"/>
              <a:pPr>
                <a:defRPr/>
              </a:pPr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ldiallkirjaga pi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t-EE" smtClean="0"/>
              <a:t>Klõpsake tiitlilaadi muutmiseks</a:t>
            </a:r>
            <a:endParaRPr lang="et-EE"/>
          </a:p>
        </p:txBody>
      </p:sp>
      <p:sp>
        <p:nvSpPr>
          <p:cNvPr id="3" name="Pildi kohatäi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t-EE" noProof="0"/>
          </a:p>
        </p:txBody>
      </p:sp>
      <p:sp>
        <p:nvSpPr>
          <p:cNvPr id="4" name="Teksti kohatäid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t-EE" smtClean="0"/>
              <a:t>Klõpsake juhtslaidi teksti laadide redigeerimiseks</a:t>
            </a:r>
          </a:p>
        </p:txBody>
      </p:sp>
      <p:sp>
        <p:nvSpPr>
          <p:cNvPr id="5" name="Kuupäeva kohatäid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C4BC68-3494-447E-9968-38BA170F8D0F}" type="datetime1">
              <a:rPr lang="et-EE"/>
              <a:pPr>
                <a:defRPr/>
              </a:pPr>
              <a:t>11.11.2015</a:t>
            </a:fld>
            <a:endParaRPr lang="et-EE"/>
          </a:p>
        </p:txBody>
      </p:sp>
      <p:sp>
        <p:nvSpPr>
          <p:cNvPr id="6" name="Jaluse kohatäid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7" name="Slaidinumbri kohatä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9319CF-E7F0-45F4-AEE6-82B5F2479BB7}" type="slidenum">
              <a:rPr lang="et-EE"/>
              <a:pPr>
                <a:defRPr/>
              </a:pPr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itel ja vertikaal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smtClean="0"/>
              <a:t>Klõpsake tiitlilaadi muutmiseks</a:t>
            </a:r>
            <a:endParaRPr lang="et-EE"/>
          </a:p>
        </p:txBody>
      </p:sp>
      <p:sp>
        <p:nvSpPr>
          <p:cNvPr id="3" name="Vertikaalteksti kohatäid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t-EE" smtClean="0"/>
              <a:t>Klõpsake juhtslaidi teksti laadide redigeerimiseks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t-EE"/>
          </a:p>
        </p:txBody>
      </p:sp>
      <p:sp>
        <p:nvSpPr>
          <p:cNvPr id="4" name="Kuupäeva kohatäid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499076-3F3B-4F7C-8E49-C14A7810FA37}" type="datetime1">
              <a:rPr lang="et-EE"/>
              <a:pPr>
                <a:defRPr/>
              </a:pPr>
              <a:t>11.11.2015</a:t>
            </a:fld>
            <a:endParaRPr lang="et-EE"/>
          </a:p>
        </p:txBody>
      </p:sp>
      <p:sp>
        <p:nvSpPr>
          <p:cNvPr id="5" name="Jaluse kohatäid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6" name="Slaidinumbri kohatä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515707-FCDA-4AF5-A169-F6CCE1F84CFF}" type="slidenum">
              <a:rPr lang="et-EE"/>
              <a:pPr>
                <a:defRPr/>
              </a:pPr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altiitel ja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alti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t-EE" smtClean="0"/>
              <a:t>Klõpsake tiitlilaadi muutmiseks</a:t>
            </a:r>
            <a:endParaRPr lang="et-EE"/>
          </a:p>
        </p:txBody>
      </p:sp>
      <p:sp>
        <p:nvSpPr>
          <p:cNvPr id="3" name="Vertikaalteksti kohatäid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t-EE" smtClean="0"/>
              <a:t>Klõpsake juhtslaidi teksti laadide redigeerimiseks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t-EE"/>
          </a:p>
        </p:txBody>
      </p:sp>
      <p:sp>
        <p:nvSpPr>
          <p:cNvPr id="4" name="Kuupäeva kohatäid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F6BB75-63FE-4454-BF41-A37D5AAE1423}" type="datetime1">
              <a:rPr lang="et-EE"/>
              <a:pPr>
                <a:defRPr/>
              </a:pPr>
              <a:t>11.11.2015</a:t>
            </a:fld>
            <a:endParaRPr lang="et-EE"/>
          </a:p>
        </p:txBody>
      </p:sp>
      <p:sp>
        <p:nvSpPr>
          <p:cNvPr id="5" name="Jaluse kohatäid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6" name="Slaidinumbri kohatä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611B3B-FD04-4A01-B90C-3A16E51FF9A7}" type="slidenum">
              <a:rPr lang="et-EE"/>
              <a:pPr>
                <a:defRPr/>
              </a:pPr>
              <a:t>‹#›</a:t>
            </a:fld>
            <a:endParaRPr lang="et-E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Pealkirja kohatäid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t-EE" smtClean="0"/>
              <a:t>Klõpsake tiitlilaadi muutmiseks</a:t>
            </a:r>
          </a:p>
        </p:txBody>
      </p:sp>
      <p:sp>
        <p:nvSpPr>
          <p:cNvPr id="1027" name="Teksti kohatäid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t-EE" smtClean="0"/>
              <a:t>Klõpsake juhtslaidi teksti laadide redigeerimiseks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</a:p>
        </p:txBody>
      </p:sp>
      <p:sp>
        <p:nvSpPr>
          <p:cNvPr id="4" name="Kuupäeva kohatäid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938AE6B-6394-444E-A23F-626A0C93E9D5}" type="datetime1">
              <a:rPr lang="et-EE"/>
              <a:pPr>
                <a:defRPr/>
              </a:pPr>
              <a:t>11.11.2015</a:t>
            </a:fld>
            <a:endParaRPr lang="et-EE"/>
          </a:p>
        </p:txBody>
      </p:sp>
      <p:sp>
        <p:nvSpPr>
          <p:cNvPr id="5" name="Jaluse kohatäid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6" name="Slaidinumbri kohatä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7F0F019-7B3B-4342-BC88-3F19C110FFA3}" type="slidenum">
              <a:rPr lang="et-EE"/>
              <a:pPr>
                <a:defRPr/>
              </a:pPr>
              <a:t>‹#›</a:t>
            </a:fld>
            <a:endParaRPr lang="et-E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aarekoda.ee/?SPIK_INVABUSS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Pealkiri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t-EE" sz="3200" b="1" smtClean="0">
                <a:solidFill>
                  <a:srgbClr val="C00000"/>
                </a:solidFill>
              </a:rPr>
              <a:t>"KOOSTÖÖVÕRGUSTIKU LOOMINE INVATRANSPORDISÜSTEEMI VÄLJATÖÖTAMISEKS SAARE MAAKONNAS“</a:t>
            </a:r>
            <a:endParaRPr lang="et-EE" sz="3200" smtClean="0">
              <a:solidFill>
                <a:srgbClr val="C00000"/>
              </a:solidFill>
            </a:endParaRPr>
          </a:p>
        </p:txBody>
      </p:sp>
      <p:sp>
        <p:nvSpPr>
          <p:cNvPr id="3" name="Alapealkiri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t-EE" dirty="0"/>
          </a:p>
        </p:txBody>
      </p:sp>
      <p:pic>
        <p:nvPicPr>
          <p:cNvPr id="1433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58888" y="3860800"/>
            <a:ext cx="6408737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aidinumbri kohatä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814EED-33C0-424D-9B6D-E909AB1B6561}" type="slidenum">
              <a:rPr lang="et-EE"/>
              <a:pPr>
                <a:defRPr/>
              </a:pPr>
              <a:t>1</a:t>
            </a:fld>
            <a:endParaRPr lang="et-E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sz="6600" b="1" smtClean="0">
                <a:solidFill>
                  <a:srgbClr val="00B050"/>
                </a:solidFill>
              </a:rPr>
              <a:t>Põhjus ? </a:t>
            </a:r>
          </a:p>
        </p:txBody>
      </p:sp>
      <p:sp>
        <p:nvSpPr>
          <p:cNvPr id="3" name="Sisu kohatäide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t-EE" sz="4000" b="1" dirty="0"/>
              <a:t>Sotsiaaldemokraatlik erakond (ESD) </a:t>
            </a:r>
            <a:endParaRPr lang="et-EE" sz="4000" b="1" dirty="0" smtClean="0"/>
          </a:p>
          <a:p>
            <a:pPr marL="0" indent="0"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t-EE" sz="4000" b="1" dirty="0" smtClean="0"/>
              <a:t>Jaanis Prii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t-EE" sz="4000" b="1" dirty="0"/>
              <a:t>Reformierakond </a:t>
            </a:r>
          </a:p>
          <a:p>
            <a:pPr marL="0" indent="0"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t-EE" sz="4000" b="1" dirty="0"/>
              <a:t>Kalle </a:t>
            </a:r>
            <a:r>
              <a:rPr lang="et-EE" sz="4000" b="1" dirty="0" err="1"/>
              <a:t>Laanet</a:t>
            </a:r>
            <a:endParaRPr lang="et-EE" sz="4000" b="1" dirty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t-EE" dirty="0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D1401A-93DC-4A3C-9E0F-23DA65D83131}" type="slidenum">
              <a:rPr lang="et-EE"/>
              <a:pPr>
                <a:defRPr/>
              </a:pPr>
              <a:t>2</a:t>
            </a:fld>
            <a:endParaRPr lang="et-E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sz="6000" b="1" smtClean="0">
                <a:solidFill>
                  <a:srgbClr val="00B050"/>
                </a:solidFill>
              </a:rPr>
              <a:t>Tagajärg!</a:t>
            </a:r>
          </a:p>
        </p:txBody>
      </p:sp>
      <p:pic>
        <p:nvPicPr>
          <p:cNvPr id="16386" name="Picture 2" descr="C:\Users\Veronika\AppData\Local\Microsoft\Windows\Temporary Internet Files\Content.IE5\2I8NTI1U\Avo ja SPIK invabus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1412875"/>
            <a:ext cx="8351837" cy="525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laidinumbri kohatä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0BCB3D-4747-40B9-B8C2-BC2408C8DE6C}" type="slidenum">
              <a:rPr lang="et-EE"/>
              <a:pPr>
                <a:defRPr/>
              </a:pPr>
              <a:t>3</a:t>
            </a:fld>
            <a:endParaRPr lang="et-E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188913"/>
            <a:ext cx="8497888" cy="611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Paremnool 1"/>
          <p:cNvSpPr/>
          <p:nvPr/>
        </p:nvSpPr>
        <p:spPr>
          <a:xfrm>
            <a:off x="7770813" y="352425"/>
            <a:ext cx="977900" cy="4841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t-EE"/>
          </a:p>
        </p:txBody>
      </p:sp>
      <p:sp>
        <p:nvSpPr>
          <p:cNvPr id="3" name="Vasaknool 2"/>
          <p:cNvSpPr/>
          <p:nvPr/>
        </p:nvSpPr>
        <p:spPr>
          <a:xfrm>
            <a:off x="7800975" y="836613"/>
            <a:ext cx="979488" cy="48418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72D47E-9AED-4E7B-80C1-BD4043BA27CF}" type="slidenum">
              <a:rPr lang="et-EE"/>
              <a:pPr>
                <a:defRPr/>
              </a:pPr>
              <a:t>4</a:t>
            </a:fld>
            <a:endParaRPr lang="et-E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sz="6600" b="1" smtClean="0">
                <a:solidFill>
                  <a:srgbClr val="0070C0"/>
                </a:solidFill>
              </a:rPr>
              <a:t>Meie</a:t>
            </a:r>
          </a:p>
        </p:txBody>
      </p:sp>
      <p:sp>
        <p:nvSpPr>
          <p:cNvPr id="3" name="Sisu kohatäide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t-EE" sz="4400" b="1" dirty="0" smtClean="0"/>
              <a:t>SAAREMAA PIK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t-EE" sz="4400" b="1" dirty="0" smtClean="0"/>
              <a:t>SAAREMAA OMAVALITSUSTE LIIT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t-EE" sz="4400" b="1" dirty="0" smtClean="0"/>
              <a:t>SAARE MAAVALITSUS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t-EE" sz="4400" b="1" dirty="0" smtClean="0"/>
              <a:t>LÄÄNE- SAARE VALD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t-EE" sz="4400" b="1" dirty="0"/>
              <a:t>TEHTAL OÜ </a:t>
            </a:r>
            <a:endParaRPr lang="et-EE" sz="4400" b="1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t-EE" sz="4400" b="1" dirty="0" smtClean="0"/>
              <a:t>PRESTIT OÜ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t-EE" sz="4400" b="1" dirty="0" smtClean="0">
                <a:solidFill>
                  <a:srgbClr val="FF0000"/>
                </a:solidFill>
              </a:rPr>
              <a:t>SAK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t-EE" sz="4400" b="1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t-EE" dirty="0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F399DE-F3D1-4C89-A579-1A752447F07C}" type="slidenum">
              <a:rPr lang="et-EE"/>
              <a:pPr>
                <a:defRPr/>
              </a:pPr>
              <a:t>5</a:t>
            </a:fld>
            <a:endParaRPr lang="et-E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Pealkiri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/>
          <a:lstStyle/>
          <a:p>
            <a:r>
              <a:rPr lang="et-EE" sz="4000" b="1" smtClean="0">
                <a:solidFill>
                  <a:schemeClr val="accent1"/>
                </a:solidFill>
              </a:rPr>
              <a:t>Oodatavad koostööpartnerid</a:t>
            </a:r>
          </a:p>
        </p:txBody>
      </p:sp>
      <p:sp>
        <p:nvSpPr>
          <p:cNvPr id="3" name="Sisu kohatäide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t-EE" b="1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t-EE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t-EE" dirty="0"/>
          </a:p>
        </p:txBody>
      </p:sp>
      <p:pic>
        <p:nvPicPr>
          <p:cNvPr id="19459" name="Diagram 1"/>
          <p:cNvPicPr>
            <a:picLocks noChangeArrowheads="1"/>
          </p:cNvPicPr>
          <p:nvPr/>
        </p:nvPicPr>
        <p:blipFill>
          <a:blip r:embed="rId2"/>
          <a:srcRect l="-37135" r="-36954"/>
          <a:stretch>
            <a:fillRect/>
          </a:stretch>
        </p:blipFill>
        <p:spPr bwMode="auto">
          <a:xfrm>
            <a:off x="539750" y="1412875"/>
            <a:ext cx="7416800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aidinumbri kohatä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F93B68-DC3C-46BC-922A-9FF9A5F7BF64}" type="slidenum">
              <a:rPr lang="et-EE"/>
              <a:pPr>
                <a:defRPr/>
              </a:pPr>
              <a:t>6</a:t>
            </a:fld>
            <a:endParaRPr lang="et-E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55875" y="1773238"/>
            <a:ext cx="4608513" cy="3887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sz="6000" b="1" smtClean="0">
                <a:solidFill>
                  <a:srgbClr val="002060"/>
                </a:solidFill>
              </a:rPr>
              <a:t>Kuhu on vaja jõuda?</a:t>
            </a:r>
          </a:p>
        </p:txBody>
      </p:sp>
      <p:pic>
        <p:nvPicPr>
          <p:cNvPr id="2048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76375" y="1700213"/>
            <a:ext cx="7056438" cy="367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laidinumbri kohatä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C0E6B2-2716-4F87-B962-E7E6EEF65F61}" type="slidenum">
              <a:rPr lang="et-EE"/>
              <a:pPr>
                <a:defRPr/>
              </a:pPr>
              <a:t>7</a:t>
            </a:fld>
            <a:endParaRPr lang="et-E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sz="6600" b="1" smtClean="0">
                <a:solidFill>
                  <a:srgbClr val="FFFF00"/>
                </a:solidFill>
              </a:rPr>
              <a:t>Kui suur on kala ehk …</a:t>
            </a: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1628775"/>
            <a:ext cx="6337300" cy="439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laidinumbri kohatä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BD346E-B4B9-4FE7-BB09-33F46662B94C}" type="slidenum">
              <a:rPr lang="et-EE"/>
              <a:pPr>
                <a:defRPr/>
              </a:pPr>
              <a:t>8</a:t>
            </a:fld>
            <a:endParaRPr lang="et-E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sz="7200" b="1" smtClean="0">
                <a:solidFill>
                  <a:srgbClr val="C00000"/>
                </a:solidFill>
              </a:rPr>
              <a:t>Värav!</a:t>
            </a: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58888" y="1412875"/>
            <a:ext cx="6626225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laidinumbri kohatä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ECEFAC-1ED6-4A47-A00A-10453DEF37E0}" type="slidenum">
              <a:rPr lang="et-EE"/>
              <a:pPr>
                <a:defRPr/>
              </a:pPr>
              <a:t>9</a:t>
            </a:fld>
            <a:endParaRPr lang="et-E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sz="6600" b="1" smtClean="0">
                <a:solidFill>
                  <a:srgbClr val="00B050"/>
                </a:solidFill>
              </a:rPr>
              <a:t>Tulem</a:t>
            </a:r>
          </a:p>
        </p:txBody>
      </p:sp>
      <p:sp>
        <p:nvSpPr>
          <p:cNvPr id="3" name="Sisu kohatäide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85000"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t-EE" sz="6000" b="1" dirty="0" smtClean="0"/>
              <a:t>Võrgustik toimib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t-EE" sz="6000" b="1" dirty="0" smtClean="0"/>
              <a:t>Invatransporditeenus toimib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t-EE" sz="6000" b="1" dirty="0" smtClean="0"/>
              <a:t>Kliendid on rahul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t-EE" sz="6000" b="1" dirty="0"/>
              <a:t>Vt. </a:t>
            </a:r>
            <a:r>
              <a:rPr lang="et-EE" sz="6000" b="1" dirty="0" smtClean="0"/>
              <a:t>ka </a:t>
            </a:r>
            <a:r>
              <a:rPr lang="et-EE" sz="3800" b="1" dirty="0" smtClean="0">
                <a:hlinkClick r:id="rId2"/>
              </a:rPr>
              <a:t>http</a:t>
            </a:r>
            <a:r>
              <a:rPr lang="et-EE" sz="3800" b="1" dirty="0">
                <a:hlinkClick r:id="rId2"/>
              </a:rPr>
              <a:t>://www.saarekoda.ee/?SPIK_INVABUSS</a:t>
            </a:r>
            <a:endParaRPr lang="et-EE" sz="3800" b="1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t-EE" sz="3800" b="1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t-EE" sz="6000" b="1" dirty="0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9774B5-3FF3-4673-8B86-636D6AD47877}" type="slidenum">
              <a:rPr lang="et-EE"/>
              <a:pPr>
                <a:defRPr/>
              </a:pPr>
              <a:t>10</a:t>
            </a:fld>
            <a:endParaRPr lang="et-E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sz="7200" b="1" smtClean="0">
                <a:solidFill>
                  <a:srgbClr val="00B050"/>
                </a:solidFill>
              </a:rPr>
              <a:t>Aitähh!</a:t>
            </a: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87413" y="1484313"/>
            <a:ext cx="4692650" cy="468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35600" y="2133600"/>
            <a:ext cx="3216275" cy="417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laidinumbri kohatä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85F9EF-CF48-44A2-BD93-DF91C67B4EC0}" type="slidenum">
              <a:rPr lang="et-EE"/>
              <a:pPr>
                <a:defRPr/>
              </a:pPr>
              <a:t>11</a:t>
            </a:fld>
            <a:endParaRPr lang="et-E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Pealkiri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smtClean="0"/>
              <a:t>Invabussi kulud/tulud hetkeseisuga</a:t>
            </a:r>
          </a:p>
        </p:txBody>
      </p:sp>
      <p:sp>
        <p:nvSpPr>
          <p:cNvPr id="25602" name="Teksti kohatäide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t-EE" smtClean="0"/>
              <a:t>Kulud</a:t>
            </a:r>
          </a:p>
        </p:txBody>
      </p:sp>
      <p:sp>
        <p:nvSpPr>
          <p:cNvPr id="6" name="Sisu kohatäide 5"/>
          <p:cNvSpPr>
            <a:spLocks noGrp="1"/>
          </p:cNvSpPr>
          <p:nvPr>
            <p:ph sz="half" idx="2"/>
          </p:nvPr>
        </p:nvSpPr>
        <p:spPr/>
        <p:txBody>
          <a:bodyPr rtlCol="0">
            <a:normAutofit/>
          </a:bodyPr>
          <a:lstStyle/>
          <a:p>
            <a:pPr marL="457200" indent="-457200" fontAlgn="auto">
              <a:spcAft>
                <a:spcPts val="0"/>
              </a:spcAft>
              <a:buFont typeface="Arial" pitchFamily="34" charset="0"/>
              <a:buAutoNum type="arabicPeriod"/>
              <a:defRPr/>
            </a:pPr>
            <a:r>
              <a:rPr lang="et-EE" dirty="0" smtClean="0"/>
              <a:t>Kindlustused 283,32 </a:t>
            </a:r>
            <a:r>
              <a:rPr lang="et-EE" dirty="0" err="1" smtClean="0"/>
              <a:t>eur</a:t>
            </a:r>
            <a:endParaRPr lang="et-EE" dirty="0" smtClean="0"/>
          </a:p>
          <a:p>
            <a:pPr marL="457200" indent="-457200" fontAlgn="auto">
              <a:spcAft>
                <a:spcPts val="0"/>
              </a:spcAft>
              <a:buFont typeface="Arial" pitchFamily="34" charset="0"/>
              <a:buAutoNum type="arabicPeriod"/>
              <a:defRPr/>
            </a:pPr>
            <a:r>
              <a:rPr lang="et-EE" dirty="0" smtClean="0"/>
              <a:t>Hooldus/õlitamine  222 </a:t>
            </a:r>
            <a:r>
              <a:rPr lang="et-EE" dirty="0" err="1" smtClean="0"/>
              <a:t>eur</a:t>
            </a:r>
            <a:endParaRPr lang="et-EE" dirty="0" smtClean="0"/>
          </a:p>
          <a:p>
            <a:pPr marL="457200" indent="-457200" fontAlgn="auto">
              <a:spcAft>
                <a:spcPts val="0"/>
              </a:spcAft>
              <a:buFont typeface="Arial" pitchFamily="34" charset="0"/>
              <a:buAutoNum type="arabicPeriod"/>
              <a:defRPr/>
            </a:pPr>
            <a:r>
              <a:rPr lang="et-EE" dirty="0" smtClean="0"/>
              <a:t>Talverehvid ? (300 </a:t>
            </a:r>
            <a:r>
              <a:rPr lang="et-EE" dirty="0" err="1" smtClean="0"/>
              <a:t>eur</a:t>
            </a:r>
            <a:r>
              <a:rPr lang="et-EE" dirty="0" smtClean="0"/>
              <a:t>)</a:t>
            </a:r>
          </a:p>
          <a:p>
            <a:pPr marL="457200" indent="-457200" fontAlgn="auto">
              <a:spcAft>
                <a:spcPts val="0"/>
              </a:spcAft>
              <a:buFont typeface="Arial" pitchFamily="34" charset="0"/>
              <a:buAutoNum type="arabicPeriod"/>
              <a:defRPr/>
            </a:pPr>
            <a:r>
              <a:rPr lang="et-EE" dirty="0" smtClean="0"/>
              <a:t>Kütus                        85 </a:t>
            </a:r>
            <a:r>
              <a:rPr lang="et-EE" dirty="0" err="1" smtClean="0"/>
              <a:t>eur</a:t>
            </a:r>
            <a:endParaRPr lang="et-EE" dirty="0" smtClean="0"/>
          </a:p>
          <a:p>
            <a:pPr marL="457200" indent="-457200" fontAlgn="auto">
              <a:spcAft>
                <a:spcPts val="0"/>
              </a:spcAft>
              <a:buFont typeface="Arial" pitchFamily="34" charset="0"/>
              <a:buAutoNum type="arabicPeriod"/>
              <a:defRPr/>
            </a:pPr>
            <a:endParaRPr lang="et-EE" dirty="0" smtClean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t-EE" dirty="0"/>
          </a:p>
        </p:txBody>
      </p:sp>
      <p:sp>
        <p:nvSpPr>
          <p:cNvPr id="25604" name="Teksti kohatäide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t-EE" smtClean="0"/>
              <a:t>Tulud</a:t>
            </a:r>
          </a:p>
        </p:txBody>
      </p:sp>
      <p:sp>
        <p:nvSpPr>
          <p:cNvPr id="25605" name="Sisu kohatäide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t-EE" smtClean="0"/>
              <a:t>EPIK projekt 132 eur</a:t>
            </a:r>
          </a:p>
          <a:p>
            <a:r>
              <a:rPr lang="et-EE" smtClean="0"/>
              <a:t>Invasõit           40 eur</a:t>
            </a:r>
          </a:p>
          <a:p>
            <a:endParaRPr lang="et-EE" smtClean="0"/>
          </a:p>
        </p:txBody>
      </p:sp>
      <p:sp>
        <p:nvSpPr>
          <p:cNvPr id="2" name="Slaidinumbri kohatä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A6E803-A5AE-4BF0-8358-D3AFA490E54E}" type="slidenum">
              <a:rPr lang="et-EE"/>
              <a:pPr>
                <a:defRPr/>
              </a:pPr>
              <a:t>12</a:t>
            </a:fld>
            <a:endParaRPr lang="et-E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'i kujundu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arkvarakomplekti Office kujundu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383</TotalTime>
  <Words>94</Words>
  <Application>Microsoft Office PowerPoint</Application>
  <PresentationFormat>Ekraaniseanss (4:3)</PresentationFormat>
  <Paragraphs>47</Paragraphs>
  <Slides>12</Slides>
  <Notes>0</Notes>
  <HiddenSlides>0</HiddenSlides>
  <MMClips>0</MMClips>
  <ScaleCrop>false</ScaleCrop>
  <HeadingPairs>
    <vt:vector size="6" baseType="variant">
      <vt:variant>
        <vt:lpstr>Kasutatud fondid</vt:lpstr>
      </vt:variant>
      <vt:variant>
        <vt:i4>2</vt:i4>
      </vt:variant>
      <vt:variant>
        <vt:lpstr>Kujundusmall</vt:lpstr>
      </vt:variant>
      <vt:variant>
        <vt:i4>1</vt:i4>
      </vt:variant>
      <vt:variant>
        <vt:lpstr>Slaiditiitlid</vt:lpstr>
      </vt:variant>
      <vt:variant>
        <vt:i4>12</vt:i4>
      </vt:variant>
    </vt:vector>
  </HeadingPairs>
  <TitlesOfParts>
    <vt:vector size="15" baseType="lpstr">
      <vt:lpstr>Calibri</vt:lpstr>
      <vt:lpstr>Arial</vt:lpstr>
      <vt:lpstr>Office'i kujundus</vt:lpstr>
      <vt:lpstr>"KOOSTÖÖVÕRGUSTIKU LOOMINE INVATRANSPORDISÜSTEEMI VÄLJATÖÖTAMISEKS SAARE MAAKONNAS“</vt:lpstr>
      <vt:lpstr>Põhjus ? </vt:lpstr>
      <vt:lpstr>Tagajärg!</vt:lpstr>
      <vt:lpstr>Slaid 4</vt:lpstr>
      <vt:lpstr>Meie</vt:lpstr>
      <vt:lpstr>Oodatavad koostööpartnerid</vt:lpstr>
      <vt:lpstr>Kuhu on vaja jõuda?</vt:lpstr>
      <vt:lpstr>Kui suur on kala ehk …</vt:lpstr>
      <vt:lpstr>Värav!</vt:lpstr>
      <vt:lpstr>Tulem</vt:lpstr>
      <vt:lpstr>Aitähh!</vt:lpstr>
      <vt:lpstr>Invabussi kulud/tulud hetkeseisuga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PowerPointi esitlus</dc:title>
  <dc:creator>Veronika</dc:creator>
  <cp:lastModifiedBy>Tiiu</cp:lastModifiedBy>
  <cp:revision>26</cp:revision>
  <dcterms:created xsi:type="dcterms:W3CDTF">2015-10-10T08:55:52Z</dcterms:created>
  <dcterms:modified xsi:type="dcterms:W3CDTF">2015-11-11T10:26:06Z</dcterms:modified>
</cp:coreProperties>
</file>